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3" r:id="rId2"/>
    <p:sldId id="264" r:id="rId3"/>
    <p:sldId id="256" r:id="rId4"/>
    <p:sldId id="257" r:id="rId5"/>
    <p:sldId id="258" r:id="rId6"/>
    <p:sldId id="261" r:id="rId7"/>
    <p:sldId id="259" r:id="rId8"/>
    <p:sldId id="260" r:id="rId9"/>
    <p:sldId id="262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02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3FF46-E332-43E4-B3F8-C807BB6115B0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9F784C-9341-4B9E-BC30-5DF4C31D0C5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3FF46-E332-43E4-B3F8-C807BB6115B0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F784C-9341-4B9E-BC30-5DF4C31D0C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3FF46-E332-43E4-B3F8-C807BB6115B0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F784C-9341-4B9E-BC30-5DF4C31D0C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3FF46-E332-43E4-B3F8-C807BB6115B0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F784C-9341-4B9E-BC30-5DF4C31D0C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3FF46-E332-43E4-B3F8-C807BB6115B0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F784C-9341-4B9E-BC30-5DF4C31D0C5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3FF46-E332-43E4-B3F8-C807BB6115B0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F784C-9341-4B9E-BC30-5DF4C31D0C5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3FF46-E332-43E4-B3F8-C807BB6115B0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F784C-9341-4B9E-BC30-5DF4C31D0C5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3FF46-E332-43E4-B3F8-C807BB6115B0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F784C-9341-4B9E-BC30-5DF4C31D0C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3FF46-E332-43E4-B3F8-C807BB6115B0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F784C-9341-4B9E-BC30-5DF4C31D0C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3FF46-E332-43E4-B3F8-C807BB6115B0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F784C-9341-4B9E-BC30-5DF4C31D0C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3FF46-E332-43E4-B3F8-C807BB6115B0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F784C-9341-4B9E-BC30-5DF4C31D0C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B83FF46-E332-43E4-B3F8-C807BB6115B0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29F784C-9341-4B9E-BC30-5DF4C31D0C5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420888"/>
            <a:ext cx="6408712" cy="1143000"/>
          </a:xfrm>
        </p:spPr>
        <p:txBody>
          <a:bodyPr>
            <a:normAutofit fontScale="90000"/>
          </a:bodyPr>
          <a:lstStyle/>
          <a:p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Киноурок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фильму: «Честь имею»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45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фильма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i="1" dirty="0" smtClean="0"/>
          </a:p>
          <a:p>
            <a:pPr marL="0" indent="0" algn="just">
              <a:buNone/>
            </a:pPr>
            <a:r>
              <a:rPr lang="ru-RU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После просмотра фильма «Честь имею» с детьми было проведено его обсуждение. </a:t>
            </a:r>
          </a:p>
          <a:p>
            <a:pPr marL="0" indent="0" algn="just">
              <a:buNone/>
            </a:pPr>
            <a:r>
              <a:rPr lang="ru-RU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Поведение юного курсанта кадетского училища не </a:t>
            </a:r>
            <a:r>
              <a:rPr lang="ru-RU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оставило </a:t>
            </a:r>
            <a:r>
              <a:rPr lang="ru-RU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равнодушным его сверстников. То, что Гриша не выдает друзей и помогает одному из </a:t>
            </a:r>
            <a:r>
              <a:rPr lang="ru-RU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них, заботится </a:t>
            </a:r>
            <a:r>
              <a:rPr lang="ru-RU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новом питомце, несмотря </a:t>
            </a:r>
            <a:r>
              <a:rPr lang="ru-RU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угрозу отчисления, </a:t>
            </a:r>
            <a:r>
              <a:rPr lang="ru-RU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восхитило детей</a:t>
            </a:r>
            <a:r>
              <a:rPr lang="ru-RU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4975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3367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обратили внимание на то, что </a:t>
            </a:r>
            <a:r>
              <a:rPr lang="ru-RU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лавный </a:t>
            </a:r>
            <a:r>
              <a:rPr lang="ru-RU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герой отстаивает свое мнение, не боясь угроз от более старших и </a:t>
            </a:r>
            <a:r>
              <a:rPr lang="ru-RU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сильных. </a:t>
            </a:r>
            <a:r>
              <a:rPr lang="ru-RU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того требует </a:t>
            </a:r>
            <a:r>
              <a:rPr lang="ru-RU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случай, </a:t>
            </a:r>
            <a:r>
              <a:rPr lang="ru-RU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</a:t>
            </a:r>
            <a:r>
              <a:rPr lang="ru-RU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раздумий </a:t>
            </a:r>
            <a:r>
              <a:rPr lang="ru-RU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бросается на помощь Марку, </a:t>
            </a:r>
            <a:r>
              <a:rPr lang="ru-RU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совсем </a:t>
            </a:r>
            <a:r>
              <a:rPr lang="ru-RU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недавно </a:t>
            </a:r>
            <a:r>
              <a:rPr lang="ru-RU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 </a:t>
            </a:r>
            <a:r>
              <a:rPr lang="ru-RU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обидчиком.  Воистину – боевых в бою проверяют.</a:t>
            </a:r>
          </a:p>
          <a:p>
            <a:pPr marL="0" indent="0">
              <a:buNone/>
            </a:pPr>
            <a:r>
              <a:rPr lang="ru-RU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Дети </a:t>
            </a:r>
            <a:r>
              <a:rPr lang="ru-RU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обратили внимание на доброту, заботу и отзывчивость Гриши к проблемам младшей сестры, матери, односельчан. Любовь к животным с положительной стороны характеризует </a:t>
            </a:r>
            <a:r>
              <a:rPr lang="ru-RU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мальчика. При </a:t>
            </a:r>
            <a:r>
              <a:rPr lang="ru-RU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этом Гриша </a:t>
            </a:r>
            <a:r>
              <a:rPr lang="ru-RU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интересен </a:t>
            </a:r>
            <a:r>
              <a:rPr lang="ru-RU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личность.</a:t>
            </a:r>
          </a:p>
        </p:txBody>
      </p:sp>
    </p:spTree>
    <p:extLst>
      <p:ext uri="{BB962C8B-B14F-4D97-AF65-F5344CB8AC3E}">
        <p14:creationId xmlns:p14="http://schemas.microsoft.com/office/powerpoint/2010/main" val="40588764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3367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	</a:t>
            </a:r>
            <a:r>
              <a:rPr lang="ru-RU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Поведение главного героя Гриши вызвало одобрение у ребят. Сюжет картины заставил учеников задуматься о своем поведении и поступках относительно окружающих. Детям очень понравился фильм.</a:t>
            </a:r>
          </a:p>
        </p:txBody>
      </p:sp>
    </p:spTree>
    <p:extLst>
      <p:ext uri="{BB962C8B-B14F-4D97-AF65-F5344CB8AC3E}">
        <p14:creationId xmlns:p14="http://schemas.microsoft.com/office/powerpoint/2010/main" val="37464870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3367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	</a:t>
            </a:r>
            <a:r>
              <a:rPr lang="ru-RU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анализе фильма ученики вспомнили и обсудили несколько пословиц и поговорок:</a:t>
            </a:r>
          </a:p>
          <a:p>
            <a:pPr algn="just"/>
            <a:r>
              <a:rPr lang="ru-RU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Тот достоин наград, кто трудиться рад</a:t>
            </a:r>
            <a:r>
              <a:rPr lang="ru-RU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Честные глаза вбок не глядят</a:t>
            </a:r>
            <a:r>
              <a:rPr lang="ru-RU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давши слова - крепись, а давши - держись</a:t>
            </a:r>
            <a:r>
              <a:rPr lang="ru-RU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just"/>
            <a:r>
              <a:rPr lang="ru-RU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Дружба крепка не лестью, а правдой и </a:t>
            </a:r>
            <a:r>
              <a:rPr lang="ru-RU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честью.</a:t>
            </a:r>
          </a:p>
          <a:p>
            <a:pPr algn="just"/>
            <a:r>
              <a:rPr lang="ru-RU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честь, там и </a:t>
            </a:r>
            <a:r>
              <a:rPr lang="ru-RU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правда.</a:t>
            </a:r>
          </a:p>
          <a:p>
            <a:pPr algn="just"/>
            <a:r>
              <a:rPr lang="ru-RU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заслугам и честь.</a:t>
            </a:r>
            <a:endParaRPr lang="ru-RU" sz="3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3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47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311383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Проведение данного </a:t>
            </a:r>
            <a:r>
              <a:rPr lang="ru-RU" sz="3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киноурока</a:t>
            </a:r>
            <a:r>
              <a:rPr lang="ru-RU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положительно сказалось на взаимоотношениях учеников в классе. Дети </a:t>
            </a:r>
            <a:r>
              <a:rPr lang="ru-RU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стали внимательнее друг к другу и к взрослым, </a:t>
            </a:r>
            <a:r>
              <a:rPr lang="ru-RU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стараясь быть похожими на главного героя – мальчика Гришу.</a:t>
            </a:r>
            <a:endParaRPr lang="ru-RU" sz="3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7671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5649491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ru-RU" dirty="0" smtClean="0"/>
              <a:t>Дата проведения: 19.02.2021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 smtClean="0"/>
              <a:t>Название фильма: Честь имею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 smtClean="0"/>
              <a:t>Тема социальной практики: честь, чувство долга, патриотизм, умение дружить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 smtClean="0"/>
              <a:t>Класс: 6В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 smtClean="0"/>
              <a:t>Школа: СОШ №2 </a:t>
            </a:r>
            <a:r>
              <a:rPr lang="ru-RU" dirty="0" err="1" smtClean="0"/>
              <a:t>пгт</a:t>
            </a:r>
            <a:r>
              <a:rPr lang="ru-RU" dirty="0" smtClean="0"/>
              <a:t>. Погар, Брянская область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 smtClean="0"/>
              <a:t>Классный руководитель: Никифорова Татьяна Викторовна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712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"/>
            <a:ext cx="7772400" cy="1052736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занятия</a:t>
            </a: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980728"/>
            <a:ext cx="8640960" cy="5688632"/>
          </a:xfrm>
        </p:spPr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учащихся эмоциональных представлений о понятии чести, чувстве долга, честности, патриотизма, умении дружить;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ормирование основ российской гражданской идентичности, становление гуманистических и демократических ценностных ориентаций;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ормирование целостного, социально ориентированного взгляда на мир в его органичном единстве и разнообразии;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ормирование уважительного отношения к иному мнению, умения вести диалог.</a:t>
            </a:r>
            <a:endParaRPr lang="ru-RU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7114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229600" cy="339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02138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Личностные задачи занятия</a:t>
            </a: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знакомить детей с понятиями «честь», «патриотизм», «чувство долга», «умение сочувствовать» «умение сочувствовать» и «сострадание» на примере сюжета фильма;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ачать овладение начальными навыками адаптации в динамично изменяющемся и развивающемся мире; 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азвивать этические чувства, доброжелательность и эмоционально-нравственную отзывчивость, понимание и сопереживание чувствам других людей;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96461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264696"/>
          </a:xfrm>
        </p:spPr>
        <p:txBody>
          <a:bodyPr>
            <a:norm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родолжить принятие и освоение социальной роли обучающегося, развитие эмоциональных мотивов деятельности и формирование личностного смысла деятельности;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азвить представления о самостоятельности и личной ответственности за свои поступки;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родолжить развитие навыков сотрудничества со взрослыми и сверстниками в разных социальных ситуациях, формирование умений не создавать конфликтов и находить выходы из спорных ситуаций;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ормировать установку на безопасный, здоровый образ жизни, работу на итоговый результат.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24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Предметные задачи занятия</a:t>
            </a: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кругозор учащихся, обогащать словарный запас.</a:t>
            </a:r>
            <a:endParaRPr lang="ru-RU" sz="3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8729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Метапредметные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задачи занятия</a:t>
            </a: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умение работать с </a:t>
            </a:r>
            <a:r>
              <a:rPr lang="ru-RU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информацией, </a:t>
            </a:r>
            <a:r>
              <a:rPr lang="ru-RU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ориентироваться в источниках информации</a:t>
            </a:r>
            <a:r>
              <a:rPr lang="ru-RU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сортировать информацию с точки зрения ее важности, делать выводы и обобщения.</a:t>
            </a:r>
            <a:endParaRPr lang="ru-RU" sz="3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02033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4048" y="260648"/>
            <a:ext cx="4040188" cy="639762"/>
          </a:xfrm>
        </p:spPr>
        <p:txBody>
          <a:bodyPr>
            <a:normAutofit/>
          </a:bodyPr>
          <a:lstStyle/>
          <a:p>
            <a:pPr algn="just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Береги платье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снову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честь – смолоду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(А.С. Пушкин. Капитанская дочка).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440" y="908720"/>
            <a:ext cx="3951288" cy="395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бъект 6"/>
          <p:cNvSpPr>
            <a:spLocks noGrp="1"/>
          </p:cNvSpPr>
          <p:nvPr>
            <p:ph sz="quarter" idx="14"/>
          </p:nvPr>
        </p:nvSpPr>
        <p:spPr>
          <a:xfrm>
            <a:off x="395536" y="404664"/>
            <a:ext cx="3528392" cy="55354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«Я честью и Родиной не торгую» (Д.М. </a:t>
            </a:r>
            <a:r>
              <a:rPr lang="ru-RU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Карбышев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3175000" cy="482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229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1132</TotalTime>
  <Words>313</Words>
  <Application>Microsoft Office PowerPoint</Application>
  <PresentationFormat>Экран (4:3)</PresentationFormat>
  <Paragraphs>42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Century Gothic</vt:lpstr>
      <vt:lpstr>Courier New</vt:lpstr>
      <vt:lpstr>Palatino Linotype</vt:lpstr>
      <vt:lpstr>Times New Roman</vt:lpstr>
      <vt:lpstr>Исполнительная</vt:lpstr>
      <vt:lpstr>Киноурок по фильму: «Честь имею»</vt:lpstr>
      <vt:lpstr>Презентация PowerPoint</vt:lpstr>
      <vt:lpstr>Цели занятия</vt:lpstr>
      <vt:lpstr>Презентация PowerPoint</vt:lpstr>
      <vt:lpstr>Личностные задачи занятия</vt:lpstr>
      <vt:lpstr>Презентация PowerPoint</vt:lpstr>
      <vt:lpstr>Предметные задачи занятия</vt:lpstr>
      <vt:lpstr>Метапредметные задачи занятия</vt:lpstr>
      <vt:lpstr>Презентация PowerPoint</vt:lpstr>
      <vt:lpstr>Обсуждение фильма</vt:lpstr>
      <vt:lpstr>Презентация PowerPoint</vt:lpstr>
      <vt:lpstr>Презентация PowerPoint</vt:lpstr>
      <vt:lpstr>Презентация PowerPoint</vt:lpstr>
      <vt:lpstr>Заключение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никифоров дмитрий</dc:creator>
  <cp:lastModifiedBy>Admin</cp:lastModifiedBy>
  <cp:revision>26</cp:revision>
  <dcterms:created xsi:type="dcterms:W3CDTF">2021-02-21T17:15:52Z</dcterms:created>
  <dcterms:modified xsi:type="dcterms:W3CDTF">2021-02-26T18:58:43Z</dcterms:modified>
</cp:coreProperties>
</file>